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93" r:id="rId4"/>
  </p:sldMasterIdLst>
  <p:notesMasterIdLst>
    <p:notesMasterId r:id="rId15"/>
  </p:notesMasterIdLst>
  <p:handoutMasterIdLst>
    <p:handoutMasterId r:id="rId16"/>
  </p:handoutMasterIdLst>
  <p:sldIdLst>
    <p:sldId id="312" r:id="rId5"/>
    <p:sldId id="304" r:id="rId6"/>
    <p:sldId id="307" r:id="rId7"/>
    <p:sldId id="281" r:id="rId8"/>
    <p:sldId id="339" r:id="rId9"/>
    <p:sldId id="329" r:id="rId10"/>
    <p:sldId id="330" r:id="rId11"/>
    <p:sldId id="327" r:id="rId12"/>
    <p:sldId id="340" r:id="rId13"/>
    <p:sldId id="336" r:id="rId14"/>
  </p:sldIdLst>
  <p:sldSz cx="12192000" cy="6858000"/>
  <p:notesSz cx="13716000" cy="2438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1E037F7-B5D3-6066-D451-A9B7E3AF19DD}" v="28" dt="2024-03-11T22:55:17.550"/>
    <p1510:client id="{B451988B-715A-4347-B813-46E244BEB360}" v="198" dt="2024-03-12T11:54:10.085"/>
  </p1510:revLst>
</p1510:revInfo>
</file>

<file path=ppt/tableStyles.xml><?xml version="1.0" encoding="utf-8"?>
<a:tblStyleLst xmlns:a="http://schemas.openxmlformats.org/drawingml/2006/main" def="{3B4B98B0-60AC-42C2-AFA5-B58CD77FA1E5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22" autoAdjust="0"/>
    <p:restoredTop sz="95388" autoAdjust="0"/>
  </p:normalViewPr>
  <p:slideViewPr>
    <p:cSldViewPr snapToGrid="0" snapToObjects="1">
      <p:cViewPr varScale="1">
        <p:scale>
          <a:sx n="111" d="100"/>
          <a:sy n="111" d="100"/>
        </p:scale>
        <p:origin x="172" y="80"/>
      </p:cViewPr>
      <p:guideLst>
        <p:guide orient="horz" pos="2616"/>
        <p:guide orient="horz" pos="3264"/>
        <p:guide pos="6912"/>
        <p:guide orient="horz"/>
        <p:guide orient="horz" pos="4008"/>
        <p:guide orient="horz" pos="2352"/>
        <p:guide pos="6696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pos="5256"/>
        <p:guide pos="726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25" d="100"/>
          <a:sy n="25" d="100"/>
        </p:scale>
        <p:origin x="348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2426ABF-A8C0-D94B-8DA4-89B3D9517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3E1C36-C21F-0B70-27E7-5B59DAE2756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7769225" y="0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0FB6-164E-0840-A35B-09E9F3D45F76}" type="datetimeyyyy">
              <a:rPr lang="en-US" smtClean="0"/>
              <a:t>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942066-244B-8673-5E9A-26E4265AD0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30EE97-1F54-6631-A4BB-FD938296488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7769225" y="23161625"/>
            <a:ext cx="5943600" cy="12223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0BD0AB-C59E-4A46-83D3-F07787446B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78359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654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B0B1C2-5738-1409-4CCC-13C2C62A3E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FA127B-CBD9-D1AB-9871-881B8F9CE2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135BEA-05FA-F6B8-E586-0426CF109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8276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7361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49312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653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2E71A5-5A41-AB2B-91EF-73902D807F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3018A0-71AE-7F70-C065-9F59BE44381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0BBC71-53B6-236E-2E5C-8B6A890C9E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8664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34ED6-D412-9BF9-E91A-F8D298B330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9F70C8-FC6D-BBE3-0F33-8546221C5EE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62236B6-16DC-5FD1-8AD0-5CEB88932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181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4CD3B0-B90F-6910-5D90-C7F510A46F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1422AA9-1AA6-EFE2-83D5-470FBF330C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9AB88A-74D9-900B-3289-2AA4D60F6C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0660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94B2DB-3143-2FDF-EE43-FA85C13831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9FF5DC-AE16-A9D9-864E-A946874ED6E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E54EA25-268A-3789-DAD6-14BC2FB9E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1350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CD6023-F2F0-97D5-98AA-21AC8026F5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0DACF5F-9613-E47F-C474-D936F4C9E09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457200" y="3048000"/>
            <a:ext cx="14630400" cy="8229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49EF29-C172-017A-E391-F5A7C3152C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11734800"/>
            <a:ext cx="10972800" cy="960120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429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46686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74180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5675107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8948510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5423121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47625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76464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94376"/>
      </p:ext>
    </p:extLst>
  </p:cSld>
  <p:clrMapOvr>
    <a:masterClrMapping/>
  </p:clrMapOvr>
  <p:hf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Image 0">
            <a:extLst>
              <a:ext uri="{FF2B5EF4-FFF2-40B4-BE49-F238E27FC236}">
                <a16:creationId xmlns:a16="http://schemas.microsoft.com/office/drawing/2014/main" id="{BA5D5A72-CB6F-F8DE-E2C9-90459C8C3D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5295900" cy="6877050"/>
          </a:xfrm>
          <a:custGeom>
            <a:avLst/>
            <a:gdLst>
              <a:gd name="connsiteX0" fmla="*/ 0 w 5295900"/>
              <a:gd name="connsiteY0" fmla="*/ 0 h 6877050"/>
              <a:gd name="connsiteX1" fmla="*/ 5295900 w 5295900"/>
              <a:gd name="connsiteY1" fmla="*/ 0 h 6877050"/>
              <a:gd name="connsiteX2" fmla="*/ 5295900 w 5295900"/>
              <a:gd name="connsiteY2" fmla="*/ 6877050 h 6877050"/>
              <a:gd name="connsiteX3" fmla="*/ 0 w 5295900"/>
              <a:gd name="connsiteY3" fmla="*/ 687705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95900" h="6877050">
                <a:moveTo>
                  <a:pt x="0" y="0"/>
                </a:moveTo>
                <a:lnTo>
                  <a:pt x="5295900" y="0"/>
                </a:lnTo>
                <a:lnTo>
                  <a:pt x="5295900" y="6877050"/>
                </a:lnTo>
                <a:lnTo>
                  <a:pt x="0" y="6877050"/>
                </a:lnTo>
                <a:close/>
              </a:path>
            </a:pathLst>
          </a:custGeom>
          <a:solidFill>
            <a:schemeClr val="accent3"/>
          </a:solidFill>
          <a:ln w="4763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66FD7FF-2869-7902-36B2-2B229AB9A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500188" y="1173106"/>
            <a:ext cx="9191625" cy="5704772"/>
          </a:xfrm>
          <a:custGeom>
            <a:avLst/>
            <a:gdLst>
              <a:gd name="connsiteX0" fmla="*/ 4595813 w 9191625"/>
              <a:gd name="connsiteY0" fmla="*/ 0 h 5704772"/>
              <a:gd name="connsiteX1" fmla="*/ 9191625 w 9191625"/>
              <a:gd name="connsiteY1" fmla="*/ 4592108 h 5704772"/>
              <a:gd name="connsiteX2" fmla="*/ 9191625 w 9191625"/>
              <a:gd name="connsiteY2" fmla="*/ 5704772 h 5704772"/>
              <a:gd name="connsiteX3" fmla="*/ 0 w 9191625"/>
              <a:gd name="connsiteY3" fmla="*/ 5704772 h 5704772"/>
              <a:gd name="connsiteX4" fmla="*/ 0 w 9191625"/>
              <a:gd name="connsiteY4" fmla="*/ 4592108 h 5704772"/>
              <a:gd name="connsiteX5" fmla="*/ 4595813 w 9191625"/>
              <a:gd name="connsiteY5" fmla="*/ 0 h 570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91625" h="5704772">
                <a:moveTo>
                  <a:pt x="4595813" y="0"/>
                </a:moveTo>
                <a:cubicBezTo>
                  <a:pt x="7133987" y="0"/>
                  <a:pt x="9191625" y="2055957"/>
                  <a:pt x="9191625" y="4592108"/>
                </a:cubicBezTo>
                <a:lnTo>
                  <a:pt x="9191625" y="5704772"/>
                </a:lnTo>
                <a:lnTo>
                  <a:pt x="0" y="5704772"/>
                </a:lnTo>
                <a:lnTo>
                  <a:pt x="0" y="4592108"/>
                </a:lnTo>
                <a:cubicBezTo>
                  <a:pt x="0" y="2055957"/>
                  <a:pt x="2057614" y="0"/>
                  <a:pt x="4595813" y="0"/>
                </a:cubicBezTo>
                <a:close/>
              </a:path>
            </a:pathLst>
          </a:custGeom>
          <a:solidFill>
            <a:schemeClr val="accent6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B1457C88-4472-81CF-02AF-4421E0A308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694429" y="0"/>
            <a:ext cx="6803142" cy="5396474"/>
          </a:xfrm>
          <a:custGeom>
            <a:avLst/>
            <a:gdLst>
              <a:gd name="connsiteX0" fmla="*/ 0 w 6803142"/>
              <a:gd name="connsiteY0" fmla="*/ 0 h 5396474"/>
              <a:gd name="connsiteX1" fmla="*/ 6803142 w 6803142"/>
              <a:gd name="connsiteY1" fmla="*/ 0 h 5396474"/>
              <a:gd name="connsiteX2" fmla="*/ 6803142 w 6803142"/>
              <a:gd name="connsiteY2" fmla="*/ 1997094 h 5396474"/>
              <a:gd name="connsiteX3" fmla="*/ 3401576 w 6803142"/>
              <a:gd name="connsiteY3" fmla="*/ 5396474 h 5396474"/>
              <a:gd name="connsiteX4" fmla="*/ 0 w 6803142"/>
              <a:gd name="connsiteY4" fmla="*/ 1997094 h 5396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03142" h="5396474">
                <a:moveTo>
                  <a:pt x="0" y="0"/>
                </a:moveTo>
                <a:lnTo>
                  <a:pt x="6803142" y="0"/>
                </a:lnTo>
                <a:lnTo>
                  <a:pt x="6803142" y="1997094"/>
                </a:lnTo>
                <a:cubicBezTo>
                  <a:pt x="6803142" y="3874511"/>
                  <a:pt x="5280228" y="5396474"/>
                  <a:pt x="3401576" y="5396474"/>
                </a:cubicBezTo>
                <a:cubicBezTo>
                  <a:pt x="1522938" y="5396474"/>
                  <a:pt x="0" y="3874511"/>
                  <a:pt x="0" y="1997094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2899790" y="810227"/>
            <a:ext cx="6392421" cy="3831221"/>
          </a:xfrm>
        </p:spPr>
        <p:txBody>
          <a:bodyPr tIns="0" bIns="0" anchor="ctr" anchorCtr="0">
            <a:noAutofit/>
          </a:bodyPr>
          <a:lstStyle>
            <a:lvl1pPr algn="ctr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5952736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5923D9E-9381-3D11-B31A-1BF5C97F3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6452303" y="3405019"/>
            <a:ext cx="5739697" cy="3467971"/>
            <a:chOff x="5009037" y="2525712"/>
            <a:chExt cx="7170193" cy="4332288"/>
          </a:xfrm>
        </p:grpSpPr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89E777D0-3240-08CE-6B6C-B33B910B8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9037" y="25257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EFEA81A2-6893-518C-6AF3-37C987789C8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89536" y="2525712"/>
              <a:ext cx="3589694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0F297964-0B81-31DC-6D6D-1414832238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 flipV="1">
            <a:off x="6465610" y="0"/>
            <a:ext cx="5739697" cy="3467971"/>
            <a:chOff x="5183405" y="2678112"/>
            <a:chExt cx="7170193" cy="4332288"/>
          </a:xfrm>
        </p:grpSpPr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CE4FDB43-7466-4B74-330E-836DA9504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3405" y="2678112"/>
              <a:ext cx="3601721" cy="4332288"/>
            </a:xfrm>
            <a:custGeom>
              <a:avLst/>
              <a:gdLst>
                <a:gd name="T0" fmla="*/ 1198 w 1198"/>
                <a:gd name="T1" fmla="*/ 0 h 1441"/>
                <a:gd name="T2" fmla="*/ 0 w 1198"/>
                <a:gd name="T3" fmla="*/ 1441 h 1441"/>
                <a:gd name="T4" fmla="*/ 1198 w 1198"/>
                <a:gd name="T5" fmla="*/ 1441 h 1441"/>
                <a:gd name="T6" fmla="*/ 1198 w 1198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8" h="1441">
                  <a:moveTo>
                    <a:pt x="1198" y="0"/>
                  </a:moveTo>
                  <a:lnTo>
                    <a:pt x="0" y="1441"/>
                  </a:lnTo>
                  <a:lnTo>
                    <a:pt x="1198" y="1441"/>
                  </a:lnTo>
                  <a:lnTo>
                    <a:pt x="11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2EA39DB9-F1B4-F4E9-CF4D-717B0CD74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903" y="2678112"/>
              <a:ext cx="3589695" cy="4332288"/>
            </a:xfrm>
            <a:custGeom>
              <a:avLst/>
              <a:gdLst>
                <a:gd name="T0" fmla="*/ 0 w 1194"/>
                <a:gd name="T1" fmla="*/ 0 h 1441"/>
                <a:gd name="T2" fmla="*/ 1194 w 1194"/>
                <a:gd name="T3" fmla="*/ 1441 h 1441"/>
                <a:gd name="T4" fmla="*/ 0 w 1194"/>
                <a:gd name="T5" fmla="*/ 1441 h 1441"/>
                <a:gd name="T6" fmla="*/ 0 w 1194"/>
                <a:gd name="T7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94" h="1441">
                  <a:moveTo>
                    <a:pt x="0" y="0"/>
                  </a:moveTo>
                  <a:lnTo>
                    <a:pt x="1194" y="1441"/>
                  </a:lnTo>
                  <a:lnTo>
                    <a:pt x="0" y="14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Image 2">
            <a:extLst>
              <a:ext uri="{FF2B5EF4-FFF2-40B4-BE49-F238E27FC236}">
                <a16:creationId xmlns:a16="http://schemas.microsoft.com/office/drawing/2014/main" id="{EFFAEAD9-58A9-096B-C6D0-58F7AD08EB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642518" y="4577658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1CFBBA-B680-A6A7-3C4B-5FEAC42532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57274"/>
            <a:ext cx="6583680" cy="1531357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2386C43-DD10-E892-08AD-D6F4AE9617D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4400" y="2834640"/>
            <a:ext cx="6583680" cy="3207344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5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50000"/>
              </a:lnSpc>
              <a:spcBef>
                <a:spcPts val="0"/>
              </a:spcBef>
              <a:defRPr sz="2000"/>
            </a:lvl2pPr>
            <a:lvl3pPr marL="685800">
              <a:lnSpc>
                <a:spcPct val="150000"/>
              </a:lnSpc>
              <a:spcBef>
                <a:spcPts val="0"/>
              </a:spcBef>
              <a:defRPr sz="18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1114D1E-7749-DD58-8782-318E4F679D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10358437" y="457199"/>
            <a:ext cx="1067589" cy="471489"/>
          </a:xfrm>
        </p:spPr>
        <p:txBody>
          <a:bodyPr/>
          <a:lstStyle>
            <a:lvl1pPr>
              <a:defRPr sz="1600">
                <a:latin typeface="+mj-lt"/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49167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537D12D-0FCA-3396-988D-452D3D526E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710CE8-8A83-C0D3-623E-AFCC6C6A2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332509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AA66C80-37C3-6D28-7564-733A30B2C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flipH="1">
            <a:off x="9353550" y="0"/>
            <a:ext cx="2838450" cy="2857958"/>
            <a:chOff x="0" y="0"/>
            <a:chExt cx="2838450" cy="2857958"/>
          </a:xfrm>
        </p:grpSpPr>
        <p:sp>
          <p:nvSpPr>
            <p:cNvPr id="12" name="Freeform: Shape 28">
              <a:extLst>
                <a:ext uri="{FF2B5EF4-FFF2-40B4-BE49-F238E27FC236}">
                  <a16:creationId xmlns:a16="http://schemas.microsoft.com/office/drawing/2014/main" id="{D9DB7C23-E0CF-A75F-BFFD-4E7679AF4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0" y="0"/>
              <a:ext cx="2838450" cy="2857958"/>
            </a:xfrm>
            <a:custGeom>
              <a:avLst/>
              <a:gdLst>
                <a:gd name="connsiteX0" fmla="*/ 1971005 w 2838450"/>
                <a:gd name="connsiteY0" fmla="*/ 0 h 2857958"/>
                <a:gd name="connsiteX1" fmla="*/ 2838450 w 2838450"/>
                <a:gd name="connsiteY1" fmla="*/ 0 h 2857958"/>
                <a:gd name="connsiteX2" fmla="*/ 2838450 w 2838450"/>
                <a:gd name="connsiteY2" fmla="*/ 7240 h 2857958"/>
                <a:gd name="connsiteX3" fmla="*/ 278890 w 2838450"/>
                <a:gd name="connsiteY3" fmla="*/ 2843883 h 2857958"/>
                <a:gd name="connsiteX4" fmla="*/ 0 w 2838450"/>
                <a:gd name="connsiteY4" fmla="*/ 2857958 h 2857958"/>
                <a:gd name="connsiteX5" fmla="*/ 0 w 2838450"/>
                <a:gd name="connsiteY5" fmla="*/ 1990580 h 2857958"/>
                <a:gd name="connsiteX6" fmla="*/ 190293 w 2838450"/>
                <a:gd name="connsiteY6" fmla="*/ 1980883 h 2857958"/>
                <a:gd name="connsiteX7" fmla="*/ 1960910 w 2838450"/>
                <a:gd name="connsiteY7" fmla="*/ 200390 h 285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38450" h="2857958">
                  <a:moveTo>
                    <a:pt x="1971005" y="0"/>
                  </a:moveTo>
                  <a:lnTo>
                    <a:pt x="2838450" y="0"/>
                  </a:lnTo>
                  <a:lnTo>
                    <a:pt x="2838450" y="7240"/>
                  </a:lnTo>
                  <a:cubicBezTo>
                    <a:pt x="2838450" y="1484015"/>
                    <a:pt x="1716931" y="2697914"/>
                    <a:pt x="278890" y="2843883"/>
                  </a:cubicBezTo>
                  <a:lnTo>
                    <a:pt x="0" y="2857958"/>
                  </a:lnTo>
                  <a:lnTo>
                    <a:pt x="0" y="1990580"/>
                  </a:lnTo>
                  <a:lnTo>
                    <a:pt x="190293" y="1980883"/>
                  </a:lnTo>
                  <a:cubicBezTo>
                    <a:pt x="1124600" y="1885128"/>
                    <a:pt x="1866185" y="1135788"/>
                    <a:pt x="1960910" y="2003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/>
            </a:p>
          </p:txBody>
        </p:sp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4D62A0CC-A0CE-403A-A167-27225B2C6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" y="1"/>
              <a:ext cx="1003449" cy="1013015"/>
            </a:xfrm>
            <a:custGeom>
              <a:avLst/>
              <a:gdLst>
                <a:gd name="connsiteX0" fmla="*/ 0 w 1003449"/>
                <a:gd name="connsiteY0" fmla="*/ 0 h 1013015"/>
                <a:gd name="connsiteX1" fmla="*/ 1003449 w 1003449"/>
                <a:gd name="connsiteY1" fmla="*/ 0 h 1013015"/>
                <a:gd name="connsiteX2" fmla="*/ 998306 w 1003449"/>
                <a:gd name="connsiteY2" fmla="*/ 100639 h 1013015"/>
                <a:gd name="connsiteX3" fmla="*/ 90663 w 1003449"/>
                <a:gd name="connsiteY3" fmla="*/ 1008380 h 1013015"/>
                <a:gd name="connsiteX4" fmla="*/ 0 w 1003449"/>
                <a:gd name="connsiteY4" fmla="*/ 1013015 h 1013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3449" h="1013015">
                  <a:moveTo>
                    <a:pt x="0" y="0"/>
                  </a:moveTo>
                  <a:lnTo>
                    <a:pt x="1003449" y="0"/>
                  </a:lnTo>
                  <a:lnTo>
                    <a:pt x="998306" y="100639"/>
                  </a:lnTo>
                  <a:cubicBezTo>
                    <a:pt x="949402" y="576784"/>
                    <a:pt x="566756" y="959471"/>
                    <a:pt x="90663" y="1008380"/>
                  </a:cubicBezTo>
                  <a:lnTo>
                    <a:pt x="0" y="101301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Image 2">
              <a:extLst>
                <a:ext uri="{FF2B5EF4-FFF2-40B4-BE49-F238E27FC236}">
                  <a16:creationId xmlns:a16="http://schemas.microsoft.com/office/drawing/2014/main" id="{F8AD83DA-A293-6D56-F606-7C98C403A3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458332" y="590133"/>
              <a:ext cx="775021" cy="775021"/>
            </a:xfrm>
            <a:custGeom>
              <a:avLst/>
              <a:gdLst>
                <a:gd name="connsiteX0" fmla="*/ 387511 w 775021"/>
                <a:gd name="connsiteY0" fmla="*/ 775021 h 775021"/>
                <a:gd name="connsiteX1" fmla="*/ 775021 w 775021"/>
                <a:gd name="connsiteY1" fmla="*/ 387511 h 775021"/>
                <a:gd name="connsiteX2" fmla="*/ 387511 w 775021"/>
                <a:gd name="connsiteY2" fmla="*/ 0 h 775021"/>
                <a:gd name="connsiteX3" fmla="*/ 0 w 775021"/>
                <a:gd name="connsiteY3" fmla="*/ 387511 h 775021"/>
                <a:gd name="connsiteX4" fmla="*/ 387511 w 775021"/>
                <a:gd name="connsiteY4" fmla="*/ 775021 h 775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021" h="775021">
                  <a:moveTo>
                    <a:pt x="387511" y="775021"/>
                  </a:moveTo>
                  <a:cubicBezTo>
                    <a:pt x="601527" y="775021"/>
                    <a:pt x="775021" y="601527"/>
                    <a:pt x="775021" y="387511"/>
                  </a:cubicBezTo>
                  <a:cubicBezTo>
                    <a:pt x="775021" y="173494"/>
                    <a:pt x="601527" y="0"/>
                    <a:pt x="387511" y="0"/>
                  </a:cubicBezTo>
                  <a:cubicBezTo>
                    <a:pt x="173494" y="0"/>
                    <a:pt x="0" y="173494"/>
                    <a:pt x="0" y="387511"/>
                  </a:cubicBezTo>
                  <a:cubicBezTo>
                    <a:pt x="0" y="601527"/>
                    <a:pt x="173494" y="775021"/>
                    <a:pt x="387511" y="775021"/>
                  </a:cubicBezTo>
                  <a:close/>
                </a:path>
              </a:pathLst>
            </a:custGeom>
            <a:solidFill>
              <a:schemeClr val="accent6"/>
            </a:solidFill>
            <a:ln w="380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5702441" y="1061623"/>
            <a:ext cx="5723586" cy="4739104"/>
          </a:xfrm>
        </p:spPr>
        <p:txBody>
          <a:bodyPr tIns="0" bIns="0" anchor="ctr">
            <a:noAutofit/>
          </a:bodyPr>
          <a:lstStyle>
            <a:lvl1pPr algn="l">
              <a:lnSpc>
                <a:spcPct val="100000"/>
              </a:lnSpc>
              <a:defRPr sz="3600" b="1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979AC40-7C15-9431-5B1A-415655A7FC0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3345" y="0"/>
            <a:ext cx="4344695" cy="635952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043363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984019"/>
      </p:ext>
    </p:extLst>
  </p:cSld>
  <p:clrMapOvr>
    <a:masterClrMapping/>
  </p:clrMapOvr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86F8B46B-EF6E-BC12-09E2-0F3B779197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24064" y="-400"/>
            <a:ext cx="12216063" cy="3467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D7B4F11-E150-473B-98F5-6E6AC96468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3346" y="420493"/>
            <a:ext cx="11305309" cy="60267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36" name="Freeform 35">
            <a:extLst>
              <a:ext uri="{FF2B5EF4-FFF2-40B4-BE49-F238E27FC236}">
                <a16:creationId xmlns:a16="http://schemas.microsoft.com/office/drawing/2014/main" id="{A8E2FA61-C047-21BB-AA50-F84AD76854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5760023" y="3764463"/>
            <a:ext cx="2812357" cy="3394143"/>
          </a:xfrm>
          <a:custGeom>
            <a:avLst/>
            <a:gdLst>
              <a:gd name="connsiteX0" fmla="*/ 0 w 2812357"/>
              <a:gd name="connsiteY0" fmla="*/ 0 h 3394143"/>
              <a:gd name="connsiteX1" fmla="*/ 2812357 w 2812357"/>
              <a:gd name="connsiteY1" fmla="*/ 3394143 h 3394143"/>
              <a:gd name="connsiteX2" fmla="*/ 0 w 2812357"/>
              <a:gd name="connsiteY2" fmla="*/ 3394143 h 3394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12357" h="3394143">
                <a:moveTo>
                  <a:pt x="0" y="0"/>
                </a:moveTo>
                <a:lnTo>
                  <a:pt x="2812357" y="3394143"/>
                </a:lnTo>
                <a:lnTo>
                  <a:pt x="0" y="3394143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3" name="Freeform 32">
            <a:extLst>
              <a:ext uri="{FF2B5EF4-FFF2-40B4-BE49-F238E27FC236}">
                <a16:creationId xmlns:a16="http://schemas.microsoft.com/office/drawing/2014/main" id="{1A2791BA-760E-9FA5-8743-D0B699FC9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3463854"/>
            <a:ext cx="435241" cy="3394146"/>
          </a:xfrm>
          <a:custGeom>
            <a:avLst/>
            <a:gdLst>
              <a:gd name="connsiteX0" fmla="*/ 435241 w 435241"/>
              <a:gd name="connsiteY0" fmla="*/ 0 h 3394146"/>
              <a:gd name="connsiteX1" fmla="*/ 435241 w 435241"/>
              <a:gd name="connsiteY1" fmla="*/ 3394146 h 3394146"/>
              <a:gd name="connsiteX2" fmla="*/ 0 w 435241"/>
              <a:gd name="connsiteY2" fmla="*/ 3394146 h 3394146"/>
              <a:gd name="connsiteX3" fmla="*/ 0 w 435241"/>
              <a:gd name="connsiteY3" fmla="*/ 523525 h 33941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241" h="3394146">
                <a:moveTo>
                  <a:pt x="435241" y="0"/>
                </a:moveTo>
                <a:lnTo>
                  <a:pt x="435241" y="3394146"/>
                </a:lnTo>
                <a:lnTo>
                  <a:pt x="0" y="3394146"/>
                </a:lnTo>
                <a:lnTo>
                  <a:pt x="0" y="52352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6A03F2-8C7B-D33B-0E8F-24D4800D5C01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914400" y="1057275"/>
            <a:ext cx="5259554" cy="2495028"/>
          </a:xfrm>
        </p:spPr>
        <p:txBody>
          <a:bodyPr tIns="0" bIns="0">
            <a:no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 dirty="0"/>
              <a:t>Click to add text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51465C6-2CDE-B5BF-F22E-CBDD44E86CFC}"/>
              </a:ext>
            </a:extLst>
          </p:cNvPr>
          <p:cNvSpPr>
            <a:spLocks noGrp="1"/>
          </p:cNvSpPr>
          <p:nvPr userDrawn="1">
            <p:ph idx="1" hasCustomPrompt="1"/>
          </p:nvPr>
        </p:nvSpPr>
        <p:spPr>
          <a:xfrm>
            <a:off x="914400" y="3808750"/>
            <a:ext cx="5259554" cy="2233233"/>
          </a:xfrm>
        </p:spPr>
        <p:txBody>
          <a:bodyPr lIns="91440" tIns="0" rIns="91440" bIns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347472">
              <a:lnSpc>
                <a:spcPct val="100000"/>
              </a:lnSpc>
              <a:spcBef>
                <a:spcPts val="0"/>
              </a:spcBef>
              <a:defRPr sz="2400"/>
            </a:lvl2pPr>
            <a:lvl3pPr marL="685800">
              <a:lnSpc>
                <a:spcPct val="100000"/>
              </a:lnSpc>
              <a:spcBef>
                <a:spcPts val="0"/>
              </a:spcBef>
              <a:defRPr sz="2400"/>
            </a:lvl3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2" name="Picture Placeholder 7">
            <a:extLst>
              <a:ext uri="{FF2B5EF4-FFF2-40B4-BE49-F238E27FC236}">
                <a16:creationId xmlns:a16="http://schemas.microsoft.com/office/drawing/2014/main" id="{55126063-BDEE-A1AB-FDAE-DD9B98CACDA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414194" y="410780"/>
            <a:ext cx="4344695" cy="6447220"/>
          </a:xfrm>
          <a:solidFill>
            <a:schemeClr val="accent3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61897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539962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3/12/2024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033957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247530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527F8A5-4945-F828-E496-C39341450D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18BB62CC-4707-5AFE-38EC-33297A09CB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14991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CC67E7C9-321C-F9B7-271D-0806D83F6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4F69A00-5E8B-A6F0-B7EA-6F503EA8E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9273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77CAED4-CCFB-8576-C804-97333692D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38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1185EED-CA54-1EEF-AECC-9C875582E4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9949173" y="4755034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00803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3/12/2024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68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  <p:sldLayoutId id="2147483704" r:id="rId11"/>
    <p:sldLayoutId id="2147483705" r:id="rId12"/>
    <p:sldLayoutId id="2147483706" r:id="rId13"/>
    <p:sldLayoutId id="2147483707" r:id="rId14"/>
    <p:sldLayoutId id="2147483708" r:id="rId15"/>
    <p:sldLayoutId id="2147483709" r:id="rId16"/>
    <p:sldLayoutId id="2147483710" r:id="rId17"/>
    <p:sldLayoutId id="2147483711" r:id="rId18"/>
    <p:sldLayoutId id="2147483712" r:id="rId19"/>
    <p:sldLayoutId id="2147483713" r:id="rId20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roup 176">
            <a:extLst>
              <a:ext uri="{FF2B5EF4-FFF2-40B4-BE49-F238E27FC236}">
                <a16:creationId xmlns:a16="http://schemas.microsoft.com/office/drawing/2014/main" id="{10BE40E3-5550-4CDD-B4FD-387C33EBF1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71A6B738-E50C-4653-B343-B9D6A5EA27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498768D6-B28C-40A3-B381-39306F581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Rectangle 23">
              <a:extLst>
                <a:ext uri="{FF2B5EF4-FFF2-40B4-BE49-F238E27FC236}">
                  <a16:creationId xmlns:a16="http://schemas.microsoft.com/office/drawing/2014/main" id="{B27C15B9-7795-4321-AB30-DF1DEF65C1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04" name="Rectangle 25">
              <a:extLst>
                <a:ext uri="{FF2B5EF4-FFF2-40B4-BE49-F238E27FC236}">
                  <a16:creationId xmlns:a16="http://schemas.microsoft.com/office/drawing/2014/main" id="{578EC957-1F3F-4C00-B023-C8725C217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05" name="Isosceles Triangle 104">
              <a:extLst>
                <a:ext uri="{FF2B5EF4-FFF2-40B4-BE49-F238E27FC236}">
                  <a16:creationId xmlns:a16="http://schemas.microsoft.com/office/drawing/2014/main" id="{3D642632-BBD5-46D6-A91D-9B2BF682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06" name="Rectangle 27">
              <a:extLst>
                <a:ext uri="{FF2B5EF4-FFF2-40B4-BE49-F238E27FC236}">
                  <a16:creationId xmlns:a16="http://schemas.microsoft.com/office/drawing/2014/main" id="{BF9D518D-AFF5-4DE2-AEE2-0EC15479A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07" name="Rectangle 28">
              <a:extLst>
                <a:ext uri="{FF2B5EF4-FFF2-40B4-BE49-F238E27FC236}">
                  <a16:creationId xmlns:a16="http://schemas.microsoft.com/office/drawing/2014/main" id="{14EF979B-B00D-460C-BD56-7EEAFB7E0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08" name="Rectangle 29">
              <a:extLst>
                <a:ext uri="{FF2B5EF4-FFF2-40B4-BE49-F238E27FC236}">
                  <a16:creationId xmlns:a16="http://schemas.microsoft.com/office/drawing/2014/main" id="{3E40F9A1-6B82-400F-9397-26D1D36F1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09" name="Isosceles Triangle 108">
              <a:extLst>
                <a:ext uri="{FF2B5EF4-FFF2-40B4-BE49-F238E27FC236}">
                  <a16:creationId xmlns:a16="http://schemas.microsoft.com/office/drawing/2014/main" id="{2EF7DDF1-FF86-4CA4-B08B-8939557EBD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10" name="Isosceles Triangle 109">
              <a:extLst>
                <a:ext uri="{FF2B5EF4-FFF2-40B4-BE49-F238E27FC236}">
                  <a16:creationId xmlns:a16="http://schemas.microsoft.com/office/drawing/2014/main" id="{6D7C1F89-72B2-4FDC-B9E2-04F52D5C50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5" name="Picture 4" descr="A group of animals in a grassy area&#10;&#10;Description automatically generated">
            <a:extLst>
              <a:ext uri="{FF2B5EF4-FFF2-40B4-BE49-F238E27FC236}">
                <a16:creationId xmlns:a16="http://schemas.microsoft.com/office/drawing/2014/main" id="{B3661DE6-774D-B640-0434-7F0863B67B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408" r="22169" b="-1"/>
          <a:stretch/>
        </p:blipFill>
        <p:spPr>
          <a:xfrm>
            <a:off x="4269854" y="-1"/>
            <a:ext cx="7922146" cy="6858001"/>
          </a:xfrm>
          <a:custGeom>
            <a:avLst/>
            <a:gdLst/>
            <a:ahLst/>
            <a:cxnLst/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207FF65-A536-F639-8591-ED024C2233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7333" y="609600"/>
            <a:ext cx="3851123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altLang="zh-CN" b="1"/>
              <a:t>CyberZoo III</a:t>
            </a:r>
            <a:endParaRPr lang="en-US" b="1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9903BA2-6425-F355-AF66-88F762EFB446}"/>
              </a:ext>
            </a:extLst>
          </p:cNvPr>
          <p:cNvSpPr txBox="1"/>
          <p:nvPr/>
        </p:nvSpPr>
        <p:spPr>
          <a:xfrm>
            <a:off x="677334" y="2160589"/>
            <a:ext cx="3851122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By Karina &amp; Li</a:t>
            </a: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</a:rPr>
              <a:t>2024-03-12</a:t>
            </a:r>
          </a:p>
        </p:txBody>
      </p:sp>
      <p:cxnSp>
        <p:nvCxnSpPr>
          <p:cNvPr id="178" name="Straight Connector 177">
            <a:extLst>
              <a:ext uri="{FF2B5EF4-FFF2-40B4-BE49-F238E27FC236}">
                <a16:creationId xmlns:a16="http://schemas.microsoft.com/office/drawing/2014/main" id="{64FA5DFF-7FE6-4855-84E6-DFA78EE978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2AFD8CBA-54A3-4363-991B-B9C631BBFA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0" name="Rectangle 23">
            <a:extLst>
              <a:ext uri="{FF2B5EF4-FFF2-40B4-BE49-F238E27FC236}">
                <a16:creationId xmlns:a16="http://schemas.microsoft.com/office/drawing/2014/main" id="{3F088236-D655-4F88-B238-E167623580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81" name="Rectangle 25">
            <a:extLst>
              <a:ext uri="{FF2B5EF4-FFF2-40B4-BE49-F238E27FC236}">
                <a16:creationId xmlns:a16="http://schemas.microsoft.com/office/drawing/2014/main" id="{3DAC0C92-199E-475C-9390-119A9B0272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82" name="Isosceles Triangle 24">
            <a:extLst>
              <a:ext uri="{FF2B5EF4-FFF2-40B4-BE49-F238E27FC236}">
                <a16:creationId xmlns:a16="http://schemas.microsoft.com/office/drawing/2014/main" id="{C4CFB339-0ED8-4FE2-9EF1-6D1375B849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83" name="Rectangle 27">
            <a:extLst>
              <a:ext uri="{FF2B5EF4-FFF2-40B4-BE49-F238E27FC236}">
                <a16:creationId xmlns:a16="http://schemas.microsoft.com/office/drawing/2014/main" id="{31896C80-2069-4431-9C19-83B913734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84" name="Rectangle 28">
            <a:extLst>
              <a:ext uri="{FF2B5EF4-FFF2-40B4-BE49-F238E27FC236}">
                <a16:creationId xmlns:a16="http://schemas.microsoft.com/office/drawing/2014/main" id="{BF120A21-0841-4823-B0C4-28AEBCEF9B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85" name="Rectangle 29">
            <a:extLst>
              <a:ext uri="{FF2B5EF4-FFF2-40B4-BE49-F238E27FC236}">
                <a16:creationId xmlns:a16="http://schemas.microsoft.com/office/drawing/2014/main" id="{DBB05BAE-BBD3-4289-899F-A6851503C6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186" name="Isosceles Triangle 29">
            <a:extLst>
              <a:ext uri="{FF2B5EF4-FFF2-40B4-BE49-F238E27FC236}">
                <a16:creationId xmlns:a16="http://schemas.microsoft.com/office/drawing/2014/main" id="{9874D11C-36F5-4BBE-A490-019A54E953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437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975058-078D-D83C-718E-D01AE794F1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5" name="Picture 4" descr="A group of animals in a grassy area&#10;&#10;Description automatically generated">
            <a:extLst>
              <a:ext uri="{FF2B5EF4-FFF2-40B4-BE49-F238E27FC236}">
                <a16:creationId xmlns:a16="http://schemas.microsoft.com/office/drawing/2014/main" id="{75AEBD95-2E32-8728-B917-087EDA5BDB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1067"/>
          <a:stretch/>
        </p:blipFill>
        <p:spPr>
          <a:xfrm>
            <a:off x="1" y="-4229"/>
            <a:ext cx="12191999" cy="6857990"/>
          </a:xfrm>
          <a:prstGeom prst="rect">
            <a:avLst/>
          </a:prstGeom>
        </p:spPr>
      </p:pic>
      <p:sp>
        <p:nvSpPr>
          <p:cNvPr id="22" name="Isosceles Triangle 21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4" name="Parallelogram 23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BFD736-F5CD-0E3B-DB7C-6561BBE0CF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1080" y="1858557"/>
            <a:ext cx="6700639" cy="2369131"/>
          </a:xfrm>
        </p:spPr>
        <p:txBody>
          <a:bodyPr vert="horz" lIns="91440" tIns="45720" rIns="91440" bIns="45720" rtlCol="0" anchor="b">
            <a:noAutofit/>
          </a:bodyPr>
          <a:lstStyle/>
          <a:p>
            <a:pPr>
              <a:lnSpc>
                <a:spcPct val="90000"/>
              </a:lnSpc>
            </a:pPr>
            <a:r>
              <a:rPr lang="en-US" altLang="zh-CN" sz="7200" b="1" dirty="0">
                <a:solidFill>
                  <a:schemeClr val="accent2"/>
                </a:solidFill>
              </a:rPr>
              <a:t>Please See Demonstration</a:t>
            </a:r>
            <a:endParaRPr lang="en-US" sz="7200" b="1" dirty="0">
              <a:solidFill>
                <a:schemeClr val="accent2"/>
              </a:solidFill>
            </a:endParaRPr>
          </a:p>
        </p:txBody>
      </p:sp>
      <p:sp>
        <p:nvSpPr>
          <p:cNvPr id="36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38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40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562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21072-4A77-DB4D-DF41-58EADB7DA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2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2962-3C7F-E480-5C35-7F4860A098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948463"/>
            <a:ext cx="6583680" cy="3207344"/>
          </a:xfrm>
        </p:spPr>
        <p:txBody>
          <a:bodyPr/>
          <a:lstStyle/>
          <a:p>
            <a:pPr marL="514350" indent="-514350">
              <a:buFont typeface="+mj-lt"/>
              <a:buAutoNum type="romanUcPeriod"/>
            </a:pPr>
            <a:r>
              <a:rPr lang="en-US" dirty="0"/>
              <a:t>Tasks</a:t>
            </a:r>
          </a:p>
          <a:p>
            <a:pPr marL="514350" indent="-514350">
              <a:buFont typeface="+mj-lt"/>
              <a:buAutoNum type="romanUcPeriod"/>
            </a:pPr>
            <a:r>
              <a:rPr lang="en-US" dirty="0"/>
              <a:t>Diagrams</a:t>
            </a:r>
          </a:p>
          <a:p>
            <a:pPr marL="514350" indent="-514350">
              <a:buFont typeface="+mj-lt"/>
              <a:buAutoNum type="romanUcPeriod"/>
            </a:pPr>
            <a:r>
              <a:rPr lang="en-US" dirty="0"/>
              <a:t>Demonstration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D5CFA2-4E67-F157-5FFD-A246307D41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2197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roup 51">
            <a:extLst>
              <a:ext uri="{FF2B5EF4-FFF2-40B4-BE49-F238E27FC236}">
                <a16:creationId xmlns:a16="http://schemas.microsoft.com/office/drawing/2014/main" id="{1F2B4773-3207-44CC-B7AC-892B704982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2B8267CA-A7A5-4E11-9D92-4EAC3DD3E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E83D61B5-C6B4-4A4B-85AD-FEE7A5491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tangle 23">
              <a:extLst>
                <a:ext uri="{FF2B5EF4-FFF2-40B4-BE49-F238E27FC236}">
                  <a16:creationId xmlns:a16="http://schemas.microsoft.com/office/drawing/2014/main" id="{A0B67FE4-688F-4497-8BFD-157613A697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56" name="Rectangle 25">
              <a:extLst>
                <a:ext uri="{FF2B5EF4-FFF2-40B4-BE49-F238E27FC236}">
                  <a16:creationId xmlns:a16="http://schemas.microsoft.com/office/drawing/2014/main" id="{3BF5BE1A-9BAC-4581-A82B-FD8FE31595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58" name="Isosceles Triangle 57">
              <a:extLst>
                <a:ext uri="{FF2B5EF4-FFF2-40B4-BE49-F238E27FC236}">
                  <a16:creationId xmlns:a16="http://schemas.microsoft.com/office/drawing/2014/main" id="{971E5644-6772-414A-8199-E30BFB02A5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60" name="Rectangle 27">
              <a:extLst>
                <a:ext uri="{FF2B5EF4-FFF2-40B4-BE49-F238E27FC236}">
                  <a16:creationId xmlns:a16="http://schemas.microsoft.com/office/drawing/2014/main" id="{E8246D50-BB0C-408E-93FD-7B8D63A7F7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62" name="Rectangle 28">
              <a:extLst>
                <a:ext uri="{FF2B5EF4-FFF2-40B4-BE49-F238E27FC236}">
                  <a16:creationId xmlns:a16="http://schemas.microsoft.com/office/drawing/2014/main" id="{AFBC5D22-68C1-44FB-8181-CB84ECAA8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64" name="Rectangle 29">
              <a:extLst>
                <a:ext uri="{FF2B5EF4-FFF2-40B4-BE49-F238E27FC236}">
                  <a16:creationId xmlns:a16="http://schemas.microsoft.com/office/drawing/2014/main" id="{FB6D0FCE-FBDB-4655-A1A7-640B1E86B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66" name="Isosceles Triangle 65">
              <a:extLst>
                <a:ext uri="{FF2B5EF4-FFF2-40B4-BE49-F238E27FC236}">
                  <a16:creationId xmlns:a16="http://schemas.microsoft.com/office/drawing/2014/main" id="{BC8157DF-FD90-4AD6-B803-3AC0ACD8E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68" name="Isosceles Triangle 67">
              <a:extLst>
                <a:ext uri="{FF2B5EF4-FFF2-40B4-BE49-F238E27FC236}">
                  <a16:creationId xmlns:a16="http://schemas.microsoft.com/office/drawing/2014/main" id="{3548B067-9D63-4D21-92EF-CBC9E6338C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</p:grpSp>
      <p:sp useBgFill="1">
        <p:nvSpPr>
          <p:cNvPr id="69" name="Rectangle 68">
            <a:extLst>
              <a:ext uri="{FF2B5EF4-FFF2-40B4-BE49-F238E27FC236}">
                <a16:creationId xmlns:a16="http://schemas.microsoft.com/office/drawing/2014/main" id="{A65AC7D1-EAA9-48F5-B509-60A7F50B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51" name="Rectangle 50">
            <a:extLst>
              <a:ext uri="{FF2B5EF4-FFF2-40B4-BE49-F238E27FC236}">
                <a16:creationId xmlns:a16="http://schemas.microsoft.com/office/drawing/2014/main" id="{D6320AF9-619A-4175-865B-5663E1AEF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63B6EC6-D752-4EE7-908B-F8F19E8C7F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111313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FECD4E8-AD3E-4228-82A2-9461958EA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3290979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Rectangle 23">
            <a:extLst>
              <a:ext uri="{FF2B5EF4-FFF2-40B4-BE49-F238E27FC236}">
                <a16:creationId xmlns:a16="http://schemas.microsoft.com/office/drawing/2014/main" id="{7E018740-5C2B-4A41-AC1A-7E68D1EC1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2568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59" name="Rectangle 25">
            <a:extLst>
              <a:ext uri="{FF2B5EF4-FFF2-40B4-BE49-F238E27FC236}">
                <a16:creationId xmlns:a16="http://schemas.microsoft.com/office/drawing/2014/main" id="{166F75A4-C475-4941-8EE2-B80A06A2C1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534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61" name="Isosceles Triangle 60">
            <a:extLst>
              <a:ext uri="{FF2B5EF4-FFF2-40B4-BE49-F238E27FC236}">
                <a16:creationId xmlns:a16="http://schemas.microsoft.com/office/drawing/2014/main" id="{A032553A-72E8-4B0D-8405-FF9771C9A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3425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63" name="Rectangle 27">
            <a:extLst>
              <a:ext uri="{FF2B5EF4-FFF2-40B4-BE49-F238E27FC236}">
                <a16:creationId xmlns:a16="http://schemas.microsoft.com/office/drawing/2014/main" id="{765800AC-C3B9-498E-87BC-29FAE4C76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5592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65" name="Isosceles Triangle 64">
            <a:extLst>
              <a:ext uri="{FF2B5EF4-FFF2-40B4-BE49-F238E27FC236}">
                <a16:creationId xmlns:a16="http://schemas.microsoft.com/office/drawing/2014/main" id="{1F9D6ACB-2FF4-49F9-978A-E0D5327FC6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72758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sp>
        <p:nvSpPr>
          <p:cNvPr id="67" name="Freeform: Shape 66">
            <a:extLst>
              <a:ext uri="{FF2B5EF4-FFF2-40B4-BE49-F238E27FC236}">
                <a16:creationId xmlns:a16="http://schemas.microsoft.com/office/drawing/2014/main" id="{A5EC319D-0FEA-4B95-A3EA-01E35672C9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97631" y="-8467"/>
            <a:ext cx="5994369" cy="6866467"/>
          </a:xfrm>
          <a:custGeom>
            <a:avLst/>
            <a:gdLst>
              <a:gd name="connsiteX0" fmla="*/ 0 w 5994369"/>
              <a:gd name="connsiteY0" fmla="*/ 0 h 6866467"/>
              <a:gd name="connsiteX1" fmla="*/ 1249825 w 5994369"/>
              <a:gd name="connsiteY1" fmla="*/ 0 h 6866467"/>
              <a:gd name="connsiteX2" fmla="*/ 1249825 w 5994369"/>
              <a:gd name="connsiteY2" fmla="*/ 8467 h 6866467"/>
              <a:gd name="connsiteX3" fmla="*/ 5994369 w 5994369"/>
              <a:gd name="connsiteY3" fmla="*/ 8467 h 6866467"/>
              <a:gd name="connsiteX4" fmla="*/ 5994369 w 5994369"/>
              <a:gd name="connsiteY4" fmla="*/ 6866467 h 6866467"/>
              <a:gd name="connsiteX5" fmla="*/ 1249825 w 5994369"/>
              <a:gd name="connsiteY5" fmla="*/ 6866467 h 6866467"/>
              <a:gd name="connsiteX6" fmla="*/ 1109382 w 5994369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94369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5994369" y="8467"/>
                </a:lnTo>
                <a:lnTo>
                  <a:pt x="5994369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4EDA75-0988-2AC2-87F8-8DEC83A7B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8005" y="609600"/>
            <a:ext cx="4512989" cy="222773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Tasks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D186EAB-37C7-E7E6-AE8D-F077D02804F9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3"/>
          <a:srcRect l="2160" r="3486" b="-2"/>
          <a:stretch/>
        </p:blipFill>
        <p:spPr>
          <a:xfrm>
            <a:off x="757251" y="1792408"/>
            <a:ext cx="3856774" cy="33620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5A63DF3-19E1-76C8-6DF9-203545F3203D}"/>
              </a:ext>
            </a:extLst>
          </p:cNvPr>
          <p:cNvSpPr txBox="1"/>
          <p:nvPr/>
        </p:nvSpPr>
        <p:spPr>
          <a:xfrm>
            <a:off x="7073590" y="2845797"/>
            <a:ext cx="5045031" cy="33179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400" dirty="0">
                <a:solidFill>
                  <a:srgbClr val="FFFFFF"/>
                </a:solidFill>
              </a:rPr>
              <a:t>Define New Models</a:t>
            </a: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400" dirty="0">
                <a:solidFill>
                  <a:srgbClr val="FFFFFF"/>
                </a:solidFill>
              </a:rPr>
              <a:t>Implement A Map</a:t>
            </a: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400" dirty="0">
                <a:solidFill>
                  <a:srgbClr val="FFFFFF"/>
                </a:solidFill>
              </a:rPr>
              <a:t>Manage Tours</a:t>
            </a:r>
          </a:p>
          <a:p>
            <a:pPr marL="342900" indent="-34290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altLang="zh-CN" sz="2400" dirty="0">
                <a:solidFill>
                  <a:srgbClr val="FFFFFF"/>
                </a:solidFill>
              </a:rPr>
              <a:t>Interaction and Feedback</a:t>
            </a:r>
            <a:endParaRPr lang="en-US" altLang="zh-CN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6491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PlantUML diagram">
            <a:extLst>
              <a:ext uri="{FF2B5EF4-FFF2-40B4-BE49-F238E27FC236}">
                <a16:creationId xmlns:a16="http://schemas.microsoft.com/office/drawing/2014/main" id="{1E490C81-2D7A-52F3-1918-73FC5C925D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816" y="0"/>
            <a:ext cx="1131836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D0B0001-98E7-3191-A573-D81E4EF8DA05}"/>
              </a:ext>
            </a:extLst>
          </p:cNvPr>
          <p:cNvSpPr/>
          <p:nvPr/>
        </p:nvSpPr>
        <p:spPr>
          <a:xfrm>
            <a:off x="436816" y="0"/>
            <a:ext cx="4831048" cy="4244196"/>
          </a:xfrm>
          <a:prstGeom prst="roundRect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9238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C4FF8-341A-B7AE-A3DD-EE7E723A9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10089-1A5F-278D-B906-0BFB5BC0C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919" y="622653"/>
            <a:ext cx="1408853" cy="641703"/>
          </a:xfrm>
        </p:spPr>
        <p:txBody>
          <a:bodyPr/>
          <a:lstStyle/>
          <a:p>
            <a:r>
              <a:rPr lang="en-US" altLang="zh-CN" b="1" dirty="0">
                <a:solidFill>
                  <a:schemeClr val="accent2"/>
                </a:solidFill>
              </a:rPr>
              <a:t>Logic Map</a:t>
            </a:r>
            <a:endParaRPr lang="en-US" b="1" dirty="0">
              <a:solidFill>
                <a:schemeClr val="accent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3DF89-0F17-8A5E-A332-4AA82B3CE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231" y="404130"/>
            <a:ext cx="9630258" cy="6453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513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C7BC4-B29A-741A-78A7-A174BF6023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2EA88-90A8-A895-F428-6457982FE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9" y="622653"/>
            <a:ext cx="8614914" cy="641703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Tour Management Use Case Diagram</a:t>
            </a:r>
          </a:p>
        </p:txBody>
      </p:sp>
      <p:pic>
        <p:nvPicPr>
          <p:cNvPr id="2056" name="Picture 8" descr="PlantUML diagram">
            <a:extLst>
              <a:ext uri="{FF2B5EF4-FFF2-40B4-BE49-F238E27FC236}">
                <a16:creationId xmlns:a16="http://schemas.microsoft.com/office/drawing/2014/main" id="{53776215-2264-5BFF-F40D-C17D9B9AD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573" y="1842910"/>
            <a:ext cx="10552853" cy="3054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232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508360-EBD8-2D75-30FB-19499CA1B5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50" name="Group 5149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5130" name="Straight Connector 512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31" name="Straight Connector 513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151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5152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5153" name="Isosceles Triangle 5152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5154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5155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5156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5157" name="Isosceles Triangle 5156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  <p:sp>
          <p:nvSpPr>
            <p:cNvPr id="5158" name="Isosceles Triangle 5157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0E35B3-6AED-67BC-157F-474D164E7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8460" y="1819798"/>
            <a:ext cx="2945562" cy="205195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altLang="zh-CN" sz="4000" b="1" dirty="0">
                <a:solidFill>
                  <a:schemeClr val="accent2"/>
                </a:solidFill>
              </a:rPr>
              <a:t>Tour Management </a:t>
            </a:r>
            <a:r>
              <a:rPr lang="en-US" altLang="zh-CN" sz="3700" b="1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Sequence Diagram</a:t>
            </a:r>
            <a:endParaRPr lang="en-US" sz="3700" b="1" kern="12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5159" name="Isosceles Triangle 5158">
            <a:extLst>
              <a:ext uri="{FF2B5EF4-FFF2-40B4-BE49-F238E27FC236}">
                <a16:creationId xmlns:a16="http://schemas.microsoft.com/office/drawing/2014/main" id="{AA330523-F25B-4007-B3E5-ABB5637D16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CN" altLang="en-US"/>
          </a:p>
        </p:txBody>
      </p:sp>
      <p:pic>
        <p:nvPicPr>
          <p:cNvPr id="3" name="Picture 6" descr="PlantUML diagram">
            <a:extLst>
              <a:ext uri="{FF2B5EF4-FFF2-40B4-BE49-F238E27FC236}">
                <a16:creationId xmlns:a16="http://schemas.microsoft.com/office/drawing/2014/main" id="{DA93BC1E-D461-8C7B-BE62-E8DC132F9C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77" y="579025"/>
            <a:ext cx="5941771" cy="627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47417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AC97EA-F20B-0227-2639-986A1D630A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20943-730B-2700-9DC6-D8526F387D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2653"/>
            <a:ext cx="9124771" cy="641703"/>
          </a:xfrm>
        </p:spPr>
        <p:txBody>
          <a:bodyPr/>
          <a:lstStyle/>
          <a:p>
            <a:r>
              <a:rPr lang="en-US" altLang="zh-CN" b="1" dirty="0">
                <a:solidFill>
                  <a:schemeClr val="accent2"/>
                </a:solidFill>
                <a:ea typeface="方正姚体"/>
              </a:rPr>
              <a:t>Feedback Use Case Diagram</a:t>
            </a:r>
          </a:p>
        </p:txBody>
      </p:sp>
      <p:pic>
        <p:nvPicPr>
          <p:cNvPr id="2052" name="Picture 4" descr="PlantUML diagram">
            <a:extLst>
              <a:ext uri="{FF2B5EF4-FFF2-40B4-BE49-F238E27FC236}">
                <a16:creationId xmlns:a16="http://schemas.microsoft.com/office/drawing/2014/main" id="{E24D11B0-E5E3-70FB-26B5-52D358258A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895" y="1466849"/>
            <a:ext cx="9688210" cy="4663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71933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63A2F6-E79B-839C-5D2A-D2AAF2C9E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A7AB1-44E1-34AC-3667-ED1FF9C00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622653"/>
            <a:ext cx="9124771" cy="641703"/>
          </a:xfrm>
        </p:spPr>
        <p:txBody>
          <a:bodyPr/>
          <a:lstStyle/>
          <a:p>
            <a:r>
              <a:rPr lang="en-US" altLang="zh-CN" b="1" dirty="0">
                <a:solidFill>
                  <a:schemeClr val="accent2"/>
                </a:solidFill>
                <a:ea typeface="方正姚体"/>
              </a:rPr>
              <a:t>Create Feedback Sequence Diagram</a:t>
            </a:r>
          </a:p>
        </p:txBody>
      </p:sp>
      <p:pic>
        <p:nvPicPr>
          <p:cNvPr id="3074" name="Picture 2" descr="PlantUML diagram">
            <a:extLst>
              <a:ext uri="{FF2B5EF4-FFF2-40B4-BE49-F238E27FC236}">
                <a16:creationId xmlns:a16="http://schemas.microsoft.com/office/drawing/2014/main" id="{F5F620C6-D276-B0F7-5E0D-6BFFFFD9F1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360" y="1264356"/>
            <a:ext cx="6408664" cy="55883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C9399A-74BC-07D8-4CC5-7CCF778C4362}"/>
              </a:ext>
            </a:extLst>
          </p:cNvPr>
          <p:cNvSpPr txBox="1"/>
          <p:nvPr/>
        </p:nvSpPr>
        <p:spPr>
          <a:xfrm>
            <a:off x="9273784" y="2644170"/>
            <a:ext cx="2438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accent1"/>
                </a:solidFill>
              </a:rPr>
              <a:t>Similar for update &amp; delete</a:t>
            </a:r>
            <a:endParaRPr lang="zh-CN" altLang="en-US" sz="32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324793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4D2A11E097F5546AABCCF4A1053CF8D" ma:contentTypeVersion="8" ma:contentTypeDescription="Create a new document." ma:contentTypeScope="" ma:versionID="19cfb03f12a1685f37e8a060ece41680">
  <xsd:schema xmlns:xsd="http://www.w3.org/2001/XMLSchema" xmlns:xs="http://www.w3.org/2001/XMLSchema" xmlns:p="http://schemas.microsoft.com/office/2006/metadata/properties" xmlns:ns3="e0b46af3-d584-4ae1-a60e-c99d7bf22fe6" xmlns:ns4="b2511e48-28e8-4a91-8b52-8b14f5db6f9a" targetNamespace="http://schemas.microsoft.com/office/2006/metadata/properties" ma:root="true" ma:fieldsID="053d1a0df920a804919cc9bd88f85a44" ns3:_="" ns4:_="">
    <xsd:import namespace="e0b46af3-d584-4ae1-a60e-c99d7bf22fe6"/>
    <xsd:import namespace="b2511e48-28e8-4a91-8b52-8b14f5db6f9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MediaServiceSearchPropertie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0b46af3-d584-4ae1-a60e-c99d7bf22f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2511e48-28e8-4a91-8b52-8b14f5db6f9a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0b46af3-d584-4ae1-a60e-c99d7bf22fe6" xsi:nil="true"/>
  </documentManagement>
</p:properties>
</file>

<file path=customXml/itemProps1.xml><?xml version="1.0" encoding="utf-8"?>
<ds:datastoreItem xmlns:ds="http://schemas.openxmlformats.org/officeDocument/2006/customXml" ds:itemID="{0710160A-1F9D-4336-BFCB-44B7641E48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0b46af3-d584-4ae1-a60e-c99d7bf22fe6"/>
    <ds:schemaRef ds:uri="b2511e48-28e8-4a91-8b52-8b14f5db6f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E99543C-82E8-4821-93BD-5A60BEB423E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7FA76D1-3C6D-40BC-A42D-496B6EDE8B8C}">
  <ds:schemaRefs>
    <ds:schemaRef ds:uri="http://purl.org/dc/elements/1.1/"/>
    <ds:schemaRef ds:uri="e0b46af3-d584-4ae1-a60e-c99d7bf22fe6"/>
    <ds:schemaRef ds:uri="http://www.w3.org/XML/1998/namespace"/>
    <ds:schemaRef ds:uri="http://schemas.microsoft.com/office/2006/documentManagement/types"/>
    <ds:schemaRef ds:uri="http://purl.org/dc/terms/"/>
    <ds:schemaRef ds:uri="http://purl.org/dc/dcmitype/"/>
    <ds:schemaRef ds:uri="http://schemas.microsoft.com/office/2006/metadata/properties"/>
    <ds:schemaRef ds:uri="b2511e48-28e8-4a91-8b52-8b14f5db6f9a"/>
    <ds:schemaRef ds:uri="http://schemas.microsoft.com/office/infopath/2007/PartnerControls"/>
    <ds:schemaRef ds:uri="http://schemas.openxmlformats.org/package/2006/metadata/core-propertie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51</Words>
  <Application>Microsoft Office PowerPoint</Application>
  <PresentationFormat>Widescreen</PresentationFormat>
  <Paragraphs>20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方正姚体</vt:lpstr>
      <vt:lpstr>Arial</vt:lpstr>
      <vt:lpstr>Calibri</vt:lpstr>
      <vt:lpstr>Trebuchet MS</vt:lpstr>
      <vt:lpstr>Wingdings 3</vt:lpstr>
      <vt:lpstr>Facet</vt:lpstr>
      <vt:lpstr>CyberZoo III</vt:lpstr>
      <vt:lpstr>Agenda</vt:lpstr>
      <vt:lpstr>Tasks</vt:lpstr>
      <vt:lpstr>PowerPoint Presentation</vt:lpstr>
      <vt:lpstr>Logic Map</vt:lpstr>
      <vt:lpstr>Tour Management Use Case Diagram</vt:lpstr>
      <vt:lpstr>Tour Management Sequence Diagram</vt:lpstr>
      <vt:lpstr>Feedback Use Case Diagram</vt:lpstr>
      <vt:lpstr>Create Feedback Sequence Diagram</vt:lpstr>
      <vt:lpstr>Please See 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CyberZoo II</dc:title>
  <dc:subject/>
  <dc:creator/>
  <cp:lastModifiedBy/>
  <cp:revision>18</cp:revision>
  <dcterms:created xsi:type="dcterms:W3CDTF">2024-02-26T12:59:34Z</dcterms:created>
  <dcterms:modified xsi:type="dcterms:W3CDTF">2024-03-12T11:54:10Z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0x010100E4D2A11E097F5546AABCCF4A1053CF8D</vt:lpwstr>
  </property>
</Properties>
</file>

<file path=docProps/thumbnail.jpeg>
</file>